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0" r:id="rId5"/>
    <p:sldId id="269" r:id="rId6"/>
    <p:sldId id="267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37275-C6B2-4090-B080-C8CB5B7FFF61}" type="datetimeFigureOut">
              <a:rPr lang="en-US" smtClean="0"/>
              <a:pPr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C237E-B77F-409F-ADFE-21C0AC91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guyet\Que%20huong%20%20-%20Cam%20Ly%20%5bNCT%2011634147954117656250%5d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228600" y="1371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685800" y="3124200"/>
            <a:ext cx="18669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Picture8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334000"/>
            <a:ext cx="2743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cyworld013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533400"/>
            <a:ext cx="110013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Que huong  - Cam Ly [NCT 1163414795411765625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2438400" y="6248400"/>
            <a:ext cx="304800" cy="304800"/>
          </a:xfrm>
          <a:prstGeom prst="rect">
            <a:avLst/>
          </a:prstGeom>
          <a:noFill/>
        </p:spPr>
      </p:pic>
      <p:sp>
        <p:nvSpPr>
          <p:cNvPr id="12" name="WordArt 22"/>
          <p:cNvSpPr>
            <a:spLocks noChangeArrowheads="1" noChangeShapeType="1" noTextEdit="1"/>
          </p:cNvSpPr>
          <p:nvPr/>
        </p:nvSpPr>
        <p:spPr bwMode="auto">
          <a:xfrm>
            <a:off x="1066800" y="1676400"/>
            <a:ext cx="7596188" cy="14827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 MỪNG QUÝ THẦY CÔ VỀ DỰ </a:t>
            </a:r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GIỜ 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510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609600" y="2057400"/>
            <a:ext cx="7924800" cy="1405533"/>
          </a:xfrm>
          <a:prstGeom prst="cloudCallout">
            <a:avLst>
              <a:gd name="adj1" fmla="val -23875"/>
              <a:gd name="adj2" fmla="val 10534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Kiểm</a:t>
            </a:r>
            <a:r>
              <a:rPr lang="en-US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</a:t>
            </a:r>
            <a:r>
              <a:rPr lang="en-US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</a:t>
            </a:r>
            <a:r>
              <a:rPr lang="en-US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cũ</a:t>
            </a:r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2514600" y="1066800"/>
            <a:ext cx="31162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ật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872331" y="1787577"/>
            <a:ext cx="7467600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600" b="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trống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dồn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rút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giục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giã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Cản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ngã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đứng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sới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Quắm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Đen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đang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loay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hoay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gò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lưng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bê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nổi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cột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sắt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nữa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600" b="0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Cản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đứng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nghiêng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nhìn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Quắm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Đen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mồ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hôi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mồ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nhễ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r"/>
            <a:endParaRPr lang="en-US" sz="7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                                     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Theo Kim </a:t>
            </a:r>
            <a:r>
              <a:rPr lang="en-US" sz="2600" i="1" dirty="0" err="1" smtClean="0">
                <a:latin typeface="Arial" pitchFamily="34" charset="0"/>
                <a:cs typeface="Arial" pitchFamily="34" charset="0"/>
              </a:rPr>
              <a:t>Lân</a:t>
            </a:r>
            <a:endParaRPr lang="en-US" sz="2600" b="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52600" y="20574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rgbClr val="00CC99"/>
              </a:buClr>
            </a:pPr>
            <a:r>
              <a:rPr lang="en-US" sz="72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7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7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7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khó</a:t>
            </a:r>
            <a:endParaRPr lang="en-US" sz="7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2667000" y="595622"/>
            <a:ext cx="31162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ật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9"/>
          <p:cNvGrpSpPr/>
          <p:nvPr/>
        </p:nvGrpSpPr>
        <p:grpSpPr>
          <a:xfrm>
            <a:off x="1066800" y="1524794"/>
            <a:ext cx="7543800" cy="4342606"/>
            <a:chOff x="1447006" y="1524794"/>
            <a:chExt cx="7139065" cy="4191794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-647700" y="3619500"/>
              <a:ext cx="41910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447800" y="5715000"/>
              <a:ext cx="7138271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0" y="1524000"/>
            <a:ext cx="990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smtClean="0"/>
              <a:t>Soát </a:t>
            </a:r>
            <a:endParaRPr lang="en-US" sz="2600" dirty="0" smtClean="0"/>
          </a:p>
          <a:p>
            <a:pPr algn="r"/>
            <a:r>
              <a:rPr lang="en-US" sz="2600" dirty="0" err="1" smtClean="0"/>
              <a:t>lỗi</a:t>
            </a:r>
            <a:endParaRPr lang="en-US" sz="2600" dirty="0"/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1143000" y="1447800"/>
            <a:ext cx="7467600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600" b="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trống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dồn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rút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giục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giã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Cản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ngã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đứng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trồng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sới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Quắm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Đen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đang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loay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hoay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gò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lưng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bê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nổi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 smtClean="0">
                <a:latin typeface="Arial" pitchFamily="34" charset="0"/>
                <a:cs typeface="Arial" pitchFamily="34" charset="0"/>
              </a:rPr>
              <a:t>cột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sắt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nữa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600" b="0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Cản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Ngũ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đứng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nghiêng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nhìn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Quắm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Đen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mồ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hôi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mồ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kê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nhễ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nhại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6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r"/>
            <a:endParaRPr lang="en-US" sz="7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                                     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Theo Kim </a:t>
            </a:r>
            <a:r>
              <a:rPr lang="en-US" sz="2600" i="1" dirty="0" err="1" smtClean="0">
                <a:latin typeface="Arial" pitchFamily="34" charset="0"/>
                <a:cs typeface="Arial" pitchFamily="34" charset="0"/>
              </a:rPr>
              <a:t>Lân</a:t>
            </a:r>
            <a:endParaRPr lang="en-US" sz="2600" b="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09600" y="685800"/>
            <a:ext cx="342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 b="1" u="sng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95300" y="1639933"/>
            <a:ext cx="8610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bắt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endParaRPr lang="en-US" sz="28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  <a:defRPr/>
            </a:pP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hơi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trắng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  <a:defRPr/>
            </a:pP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siêng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  <a:defRPr/>
            </a:pP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cánh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quạt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nó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quay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nhờ</a:t>
            </a:r>
            <a:r>
              <a:rPr lang="en-US" sz="2800" b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gió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Char char="-"/>
              <a:defRPr/>
            </a:pPr>
            <a:endParaRPr lang="en-US" sz="2800" b="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  <a:defRPr/>
            </a:pPr>
            <a:endParaRPr lang="en-US" sz="2800" b="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800600" y="3233219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trăng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trắng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105400" y="4007152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chỉ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05400" y="514859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chóng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253</Words>
  <Application>Microsoft Office PowerPoint</Application>
  <PresentationFormat>On-screen Show (4:3)</PresentationFormat>
  <Paragraphs>24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Admin</cp:lastModifiedBy>
  <cp:revision>59</cp:revision>
  <dcterms:created xsi:type="dcterms:W3CDTF">2018-03-01T08:00:37Z</dcterms:created>
  <dcterms:modified xsi:type="dcterms:W3CDTF">2021-06-02T14:48:18Z</dcterms:modified>
</cp:coreProperties>
</file>